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1"/>
  </p:notesMasterIdLst>
  <p:handoutMasterIdLst>
    <p:handoutMasterId r:id="rId32"/>
  </p:handoutMasterIdLst>
  <p:sldIdLst>
    <p:sldId id="256" r:id="rId6"/>
    <p:sldId id="283" r:id="rId7"/>
    <p:sldId id="319" r:id="rId8"/>
    <p:sldId id="320" r:id="rId9"/>
    <p:sldId id="315" r:id="rId10"/>
    <p:sldId id="321" r:id="rId11"/>
    <p:sldId id="333" r:id="rId12"/>
    <p:sldId id="334" r:id="rId13"/>
    <p:sldId id="335" r:id="rId14"/>
    <p:sldId id="336" r:id="rId15"/>
    <p:sldId id="318" r:id="rId16"/>
    <p:sldId id="337" r:id="rId17"/>
    <p:sldId id="324" r:id="rId18"/>
    <p:sldId id="325" r:id="rId19"/>
    <p:sldId id="338" r:id="rId20"/>
    <p:sldId id="327" r:id="rId21"/>
    <p:sldId id="316" r:id="rId22"/>
    <p:sldId id="339" r:id="rId23"/>
    <p:sldId id="328" r:id="rId24"/>
    <p:sldId id="332" r:id="rId25"/>
    <p:sldId id="329" r:id="rId26"/>
    <p:sldId id="330" r:id="rId27"/>
    <p:sldId id="331" r:id="rId28"/>
    <p:sldId id="317" r:id="rId29"/>
    <p:sldId id="282" r:id="rId30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94" d="100"/>
          <a:sy n="94" d="100"/>
        </p:scale>
        <p:origin x="-120" y="-10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5/16/15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5/16/15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Chef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</a:t>
            </a:r>
            <a:r>
              <a:rPr lang="en-US" dirty="0" smtClean="0"/>
              <a:t>0.2.1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50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Upload your remaining cookbooks</a:t>
            </a:r>
          </a:p>
          <a:p>
            <a:pPr marL="457200" indent="-457200">
              <a:buFont typeface="Wingdings" charset="2"/>
              <a:buChar char="q"/>
            </a:pPr>
            <a:endParaRPr lang="en-US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Verify that are all uploaded</a:t>
            </a:r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21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~/chef-repo/cookbooks/workstation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66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49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'workstation'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</a:t>
            </a:r>
            <a:r>
              <a:rPr lang="en-US" dirty="0" smtClean="0"/>
              <a:t>.</a:t>
            </a:r>
          </a:p>
          <a:p>
            <a:r>
              <a:rPr lang="en-US" dirty="0"/>
              <a:t>Using workstation (0.2.1)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70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workstation (0.2.1)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83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0.2.1</a:t>
            </a:r>
          </a:p>
          <a:p>
            <a:r>
              <a:rPr lang="en-US" dirty="0"/>
              <a:t>workstation   0.2.1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44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Create a Hosted Chef Account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/>
              <a:t>Upload our cookbooks to the Hosted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97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</a:t>
            </a:r>
            <a:r>
              <a:rPr lang="en-US" smtClean="0"/>
              <a:t>-repo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00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Connecting </a:t>
            </a:r>
            <a:r>
              <a:rPr lang="en-US" dirty="0"/>
              <a:t>to ec2-204-236-155-223.us-west-1.compute.amazonaws.com</a:t>
            </a:r>
          </a:p>
          <a:p>
            <a:r>
              <a:rPr lang="en-US" dirty="0"/>
              <a:t>ec2-204-236-155-223.us-west-1.compute.amazonaws.com Starting first Chef Client run...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ec2-204-236-155-223.us-west-1.compute.amazonaws.com Creating a new client identity for node1 using the validator key.</a:t>
            </a:r>
          </a:p>
          <a:p>
            <a:r>
              <a:rPr lang="en-US" dirty="0"/>
              <a:t>ec2-204-236-155-223.us-west-1.compute.amazonaws.com resolving cookbooks for run list: []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[2015-05-15T21:59:18+00:00] WARN: Node node1 has an empty run list</a:t>
            </a:r>
            <a:r>
              <a:rPr lang="en-US" dirty="0" smtClean="0"/>
              <a:t>.</a:t>
            </a:r>
          </a:p>
          <a:p>
            <a:r>
              <a:rPr lang="en-US" dirty="0" smtClean="0"/>
              <a:t>ec2-204-236-155-223.us-west-1.compute.amazonaws.com Converging 0 resources</a:t>
            </a:r>
          </a:p>
          <a:p>
            <a:r>
              <a:rPr lang="en-US" dirty="0" smtClean="0"/>
              <a:t>ec2-204-236-155-223.us-west-1.compute.amazonaws.com</a:t>
            </a:r>
          </a:p>
          <a:p>
            <a:r>
              <a:rPr lang="en-US" dirty="0" smtClean="0"/>
              <a:t>ec2-204-236-155-223.us-west-1.compute.amazonaws.com Running handlers:</a:t>
            </a:r>
          </a:p>
          <a:p>
            <a:r>
              <a:rPr lang="en-US" dirty="0" smtClean="0"/>
              <a:t>ec2-204-236-155-223.us-west-1.compute.amazonaws.com Running handlers complete</a:t>
            </a:r>
          </a:p>
          <a:p>
            <a:r>
              <a:rPr lang="en-US" dirty="0" smtClean="0"/>
              <a:t>ec2-204-236-155-223.us-west-1.compute.amazonaws.com Chef Client finished, 0/0 resources updated in 5.450099554 seconds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bootstrap FQDN -x USER -</a:t>
            </a:r>
            <a:r>
              <a:rPr lang="en-US" smtClean="0"/>
              <a:t>P </a:t>
            </a:r>
            <a:r>
              <a:rPr lang="en-US" smtClean="0"/>
              <a:t>PWD -</a:t>
            </a:r>
            <a:r>
              <a:rPr lang="en-US" dirty="0" smtClean="0"/>
              <a:t>-</a:t>
            </a:r>
            <a:r>
              <a:rPr lang="en-US" dirty="0" err="1" smtClean="0"/>
              <a:t>sudo</a:t>
            </a:r>
            <a:r>
              <a:rPr lang="en-US" dirty="0" smtClean="0"/>
              <a:t> -N node1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97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/>
              <a:t>Create a Hosted Chef Account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Upload our cookbooks to the Hosted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7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FATAL: Cannot find sub command for: 'node --help'</a:t>
            </a:r>
          </a:p>
          <a:p>
            <a:r>
              <a:rPr lang="en-US" dirty="0"/>
              <a:t>Available node subcommands: (for details, knife SUB-COMMAND --help)</a:t>
            </a:r>
          </a:p>
          <a:p>
            <a:endParaRPr lang="en-US" dirty="0"/>
          </a:p>
          <a:p>
            <a:r>
              <a:rPr lang="en-US" dirty="0"/>
              <a:t>** NODE COMMANDS **</a:t>
            </a:r>
          </a:p>
          <a:p>
            <a:r>
              <a:rPr lang="en-US" dirty="0"/>
              <a:t>knife node bulk delete REGEX (options)</a:t>
            </a:r>
          </a:p>
          <a:p>
            <a:r>
              <a:rPr lang="en-US" dirty="0"/>
              <a:t>knife node create NODE (options)</a:t>
            </a:r>
          </a:p>
          <a:p>
            <a:r>
              <a:rPr lang="en-US" dirty="0"/>
              <a:t>knife node delete NODE (options)</a:t>
            </a:r>
          </a:p>
          <a:p>
            <a:r>
              <a:rPr lang="en-US" dirty="0"/>
              <a:t>knife node edit NODE (options)</a:t>
            </a:r>
          </a:p>
          <a:p>
            <a:r>
              <a:rPr lang="en-US" dirty="0"/>
              <a:t>knife node environment set NODE ENVIRONMENT</a:t>
            </a:r>
          </a:p>
          <a:p>
            <a:r>
              <a:rPr lang="en-US" dirty="0"/>
              <a:t>knife node from file FILE (options)</a:t>
            </a:r>
          </a:p>
          <a:p>
            <a:r>
              <a:rPr lang="en-US" dirty="0"/>
              <a:t>knife node list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add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remove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set NODE ENTRIES (options)</a:t>
            </a:r>
          </a:p>
          <a:p>
            <a:r>
              <a:rPr lang="en-US" dirty="0"/>
              <a:t>knife node show NODE (options)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--help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36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63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node1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ip-10-198-51-26.us-west-1.compute.internal</a:t>
            </a:r>
          </a:p>
          <a:p>
            <a:r>
              <a:rPr lang="en-US" dirty="0"/>
              <a:t>IP:          204.236.155.223</a:t>
            </a:r>
          </a:p>
          <a:p>
            <a:r>
              <a:rPr lang="en-US" dirty="0"/>
              <a:t>Run List: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081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node1:</a:t>
            </a:r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recipe</a:t>
            </a:r>
            <a:r>
              <a:rPr lang="en-US" dirty="0" smtClean="0"/>
              <a:t>[apache]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add node1 "recipe[apache]"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97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Create a Hosted Chef Account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/>
              <a:t>Upload our cookbooks to the Hosted Chef Server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01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chef-repo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36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ORGNAME-validator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client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400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/>
              <a:t>Create a Hosted Chef Account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Upload our cookbooks to the Hosted Chef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18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695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</a:t>
            </a:r>
            <a:r>
              <a:rPr lang="en-US" dirty="0" smtClean="0"/>
              <a:t>cookbooks</a:t>
            </a:r>
            <a:r>
              <a:rPr lang="en-US" dirty="0" smtClean="0"/>
              <a:t>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046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Resolving </a:t>
            </a:r>
            <a:r>
              <a:rPr lang="en-US" dirty="0"/>
              <a:t>cookbook dependencies...</a:t>
            </a:r>
          </a:p>
          <a:p>
            <a:r>
              <a:rPr lang="en-US" dirty="0"/>
              <a:t>Fetching 'apache'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apache (0.2.1)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apache (0.2.1)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84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11463</TotalTime>
  <Words>855</Words>
  <Application>Microsoft Macintosh PowerPoint</Application>
  <PresentationFormat>Custom</PresentationFormat>
  <Paragraphs>99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ChefDk3.2Template</vt:lpstr>
      <vt:lpstr>The Chef Server</vt:lpstr>
      <vt:lpstr>Hosted Chef</vt:lpstr>
      <vt:lpstr>PowerPoint Presentation</vt:lpstr>
      <vt:lpstr>PowerPoint Presentation</vt:lpstr>
      <vt:lpstr>Hosted Chef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Upload Cookbook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Hosted Chef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Hosted Chef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1410</cp:revision>
  <cp:lastPrinted>2015-02-07T23:49:10Z</cp:lastPrinted>
  <dcterms:created xsi:type="dcterms:W3CDTF">2012-09-13T17:36:07Z</dcterms:created>
  <dcterms:modified xsi:type="dcterms:W3CDTF">2015-05-16T10:33:23Z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